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8C1-9916-4454-9FBD-E9E886B0150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BEE9-2D28-4471-84EA-7E64B0036FD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8C1-9916-4454-9FBD-E9E886B0150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BEE9-2D28-4471-84EA-7E64B0036F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8C1-9916-4454-9FBD-E9E886B0150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BEE9-2D28-4471-84EA-7E64B0036F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8C1-9916-4454-9FBD-E9E886B0150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BEE9-2D28-4471-84EA-7E64B0036F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8C1-9916-4454-9FBD-E9E886B0150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399BEE9-2D28-4471-84EA-7E64B0036FD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8C1-9916-4454-9FBD-E9E886B0150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BEE9-2D28-4471-84EA-7E64B0036F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8C1-9916-4454-9FBD-E9E886B0150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BEE9-2D28-4471-84EA-7E64B0036F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8C1-9916-4454-9FBD-E9E886B0150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BEE9-2D28-4471-84EA-7E64B0036F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8C1-9916-4454-9FBD-E9E886B0150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BEE9-2D28-4471-84EA-7E64B0036F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8C1-9916-4454-9FBD-E9E886B0150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BEE9-2D28-4471-84EA-7E64B0036F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8C1-9916-4454-9FBD-E9E886B0150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BEE9-2D28-4471-84EA-7E64B0036F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2AC8C1-9916-4454-9FBD-E9E886B0150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399BEE9-2D28-4471-84EA-7E64B0036FD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AhXVGLR-i6w&amp;feature=player_detailpag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1470025"/>
          </a:xfrm>
        </p:spPr>
        <p:txBody>
          <a:bodyPr/>
          <a:lstStyle/>
          <a:p>
            <a:r>
              <a:rPr lang="en-US" dirty="0" smtClean="0"/>
              <a:t>Perceived Attributes of Innovation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524000"/>
            <a:ext cx="8153400" cy="4953000"/>
          </a:xfrm>
        </p:spPr>
        <p:txBody>
          <a:bodyPr/>
          <a:lstStyle/>
          <a:p>
            <a:r>
              <a:rPr lang="en-US" dirty="0" smtClean="0"/>
              <a:t>INNOVATORS &amp; EARLY ADOPTERS 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smtClean="0"/>
              <a:t>Technology Companies - 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Financial Services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Technology Efficient Teachers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Perceived Attributes of Innovation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www.youtube.com/watch?v=AhXVGLR-i6w&amp;feature=player_detailpage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1470025"/>
          </a:xfrm>
        </p:spPr>
        <p:txBody>
          <a:bodyPr/>
          <a:lstStyle/>
          <a:p>
            <a:r>
              <a:rPr lang="en-US" dirty="0" smtClean="0"/>
              <a:t>Perceived Attributes of Innovation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524000"/>
            <a:ext cx="8153400" cy="4953000"/>
          </a:xfrm>
        </p:spPr>
        <p:txBody>
          <a:bodyPr/>
          <a:lstStyle/>
          <a:p>
            <a:r>
              <a:rPr lang="en-US" dirty="0" smtClean="0"/>
              <a:t>LAGGARDS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Veteran Teachers – Set in their ways and are scared to break their comfort level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1470025"/>
          </a:xfrm>
        </p:spPr>
        <p:txBody>
          <a:bodyPr/>
          <a:lstStyle/>
          <a:p>
            <a:r>
              <a:rPr lang="en-US" dirty="0" smtClean="0"/>
              <a:t>Perceived Attributes of Innovation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524000"/>
            <a:ext cx="8153400" cy="495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CRITICAL MASS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Compatibility- Teachers will be more likely to adopt Web 2.0 tools if they are able to connect them with “existing values, past experiences, and needs of potential adopters” (Rogers, 2003)</a:t>
            </a:r>
          </a:p>
          <a:p>
            <a:pPr>
              <a:buFont typeface="Wingdings" pitchFamily="2" charset="2"/>
              <a:buChar char="Ø"/>
            </a:pPr>
            <a:r>
              <a:rPr lang="en-US" dirty="0" err="1" smtClean="0"/>
              <a:t>Trialability</a:t>
            </a:r>
            <a:r>
              <a:rPr lang="en-US" dirty="0" smtClean="0"/>
              <a:t>-  “If an innovation can be designed so as to be tried more easily, it will have a more rate of adoption” (Rogers, 2003)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91</TotalTime>
  <Words>116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Perceived Attributes of Innovation</vt:lpstr>
      <vt:lpstr>Perceived Attributes of Innovation</vt:lpstr>
      <vt:lpstr>Perceived Attributes of Innovation</vt:lpstr>
      <vt:lpstr>Perceived Attributes of Innovation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Perceived Attributes of Innovation</dc:title>
  <dc:creator>Jeffery Hammond</dc:creator>
  <cp:lastModifiedBy>Jeffery Hammond</cp:lastModifiedBy>
  <cp:revision>9</cp:revision>
  <dcterms:created xsi:type="dcterms:W3CDTF">2012-04-20T00:21:42Z</dcterms:created>
  <dcterms:modified xsi:type="dcterms:W3CDTF">2012-04-20T01:53:41Z</dcterms:modified>
</cp:coreProperties>
</file>